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55" r:id="rId2"/>
    <p:sldId id="356" r:id="rId3"/>
    <p:sldId id="357" r:id="rId4"/>
    <p:sldId id="358" r:id="rId5"/>
  </p:sldIdLst>
  <p:sldSz cx="6858000" cy="9906000" type="A4"/>
  <p:notesSz cx="6858000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43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04175-CA87-4823-AE52-10B78A4E68EC}" type="datetimeFigureOut">
              <a:rPr kumimoji="1" lang="ja-JP" altLang="en-US" smtClean="0"/>
              <a:t>2024/4/21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1235075"/>
            <a:ext cx="23050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52747"/>
            <a:ext cx="5486400" cy="388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7180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380333"/>
            <a:ext cx="2971800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F7AA6-F5A2-45A0-8625-A0148983AF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86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6475" y="1235075"/>
            <a:ext cx="2305050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F7AA6-F5A2-45A0-8625-A0148983AF7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61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6475" y="1235075"/>
            <a:ext cx="2305050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F7AA6-F5A2-45A0-8625-A0148983AF7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5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6475" y="1235075"/>
            <a:ext cx="2305050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F7AA6-F5A2-45A0-8625-A0148983AF7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346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76475" y="1235075"/>
            <a:ext cx="2305050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F7AA6-F5A2-45A0-8625-A0148983AF7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74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問題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19184454-1288-5385-2553-5CCC69B4CB4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68889190"/>
              </p:ext>
            </p:extLst>
          </p:nvPr>
        </p:nvGraphicFramePr>
        <p:xfrm>
          <a:off x="2197286" y="4578500"/>
          <a:ext cx="4461683" cy="26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538">
                  <a:extLst>
                    <a:ext uri="{9D8B030D-6E8A-4147-A177-3AD203B41FA5}">
                      <a16:colId xmlns:a16="http://schemas.microsoft.com/office/drawing/2014/main" val="382488950"/>
                    </a:ext>
                  </a:extLst>
                </a:gridCol>
                <a:gridCol w="650762">
                  <a:extLst>
                    <a:ext uri="{9D8B030D-6E8A-4147-A177-3AD203B41FA5}">
                      <a16:colId xmlns:a16="http://schemas.microsoft.com/office/drawing/2014/main" val="2920266971"/>
                    </a:ext>
                  </a:extLst>
                </a:gridCol>
                <a:gridCol w="818866">
                  <a:extLst>
                    <a:ext uri="{9D8B030D-6E8A-4147-A177-3AD203B41FA5}">
                      <a16:colId xmlns:a16="http://schemas.microsoft.com/office/drawing/2014/main" val="3271225588"/>
                    </a:ext>
                  </a:extLst>
                </a:gridCol>
                <a:gridCol w="927289">
                  <a:extLst>
                    <a:ext uri="{9D8B030D-6E8A-4147-A177-3AD203B41FA5}">
                      <a16:colId xmlns:a16="http://schemas.microsoft.com/office/drawing/2014/main" val="3362072309"/>
                    </a:ext>
                  </a:extLst>
                </a:gridCol>
                <a:gridCol w="743614">
                  <a:extLst>
                    <a:ext uri="{9D8B030D-6E8A-4147-A177-3AD203B41FA5}">
                      <a16:colId xmlns:a16="http://schemas.microsoft.com/office/drawing/2014/main" val="493213368"/>
                    </a:ext>
                  </a:extLst>
                </a:gridCol>
                <a:gridCol w="743614">
                  <a:extLst>
                    <a:ext uri="{9D8B030D-6E8A-4147-A177-3AD203B41FA5}">
                      <a16:colId xmlns:a16="http://schemas.microsoft.com/office/drawing/2014/main" val="3889021395"/>
                    </a:ext>
                  </a:extLst>
                </a:gridCol>
              </a:tblGrid>
              <a:tr h="2668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結果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93524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C3CFA2D8-FAF3-4B17-261F-70E4C0860BC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09208380"/>
              </p:ext>
            </p:extLst>
          </p:nvPr>
        </p:nvGraphicFramePr>
        <p:xfrm>
          <a:off x="2158619" y="9568520"/>
          <a:ext cx="4461683" cy="26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538">
                  <a:extLst>
                    <a:ext uri="{9D8B030D-6E8A-4147-A177-3AD203B41FA5}">
                      <a16:colId xmlns:a16="http://schemas.microsoft.com/office/drawing/2014/main" val="382488950"/>
                    </a:ext>
                  </a:extLst>
                </a:gridCol>
                <a:gridCol w="650762">
                  <a:extLst>
                    <a:ext uri="{9D8B030D-6E8A-4147-A177-3AD203B41FA5}">
                      <a16:colId xmlns:a16="http://schemas.microsoft.com/office/drawing/2014/main" val="2920266971"/>
                    </a:ext>
                  </a:extLst>
                </a:gridCol>
                <a:gridCol w="818866">
                  <a:extLst>
                    <a:ext uri="{9D8B030D-6E8A-4147-A177-3AD203B41FA5}">
                      <a16:colId xmlns:a16="http://schemas.microsoft.com/office/drawing/2014/main" val="3271225588"/>
                    </a:ext>
                  </a:extLst>
                </a:gridCol>
                <a:gridCol w="927289">
                  <a:extLst>
                    <a:ext uri="{9D8B030D-6E8A-4147-A177-3AD203B41FA5}">
                      <a16:colId xmlns:a16="http://schemas.microsoft.com/office/drawing/2014/main" val="3362072309"/>
                    </a:ext>
                  </a:extLst>
                </a:gridCol>
                <a:gridCol w="743614">
                  <a:extLst>
                    <a:ext uri="{9D8B030D-6E8A-4147-A177-3AD203B41FA5}">
                      <a16:colId xmlns:a16="http://schemas.microsoft.com/office/drawing/2014/main" val="493213368"/>
                    </a:ext>
                  </a:extLst>
                </a:gridCol>
                <a:gridCol w="743614">
                  <a:extLst>
                    <a:ext uri="{9D8B030D-6E8A-4147-A177-3AD203B41FA5}">
                      <a16:colId xmlns:a16="http://schemas.microsoft.com/office/drawing/2014/main" val="3889021395"/>
                    </a:ext>
                  </a:extLst>
                </a:gridCol>
              </a:tblGrid>
              <a:tr h="2668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結果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93524"/>
                  </a:ext>
                </a:extLst>
              </a:tr>
            </a:tbl>
          </a:graphicData>
        </a:graphic>
      </p:graphicFrame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8AFCB704-D254-C95D-D170-A417849626C0}"/>
              </a:ext>
            </a:extLst>
          </p:cNvPr>
          <p:cNvCxnSpPr>
            <a:cxnSpLocks/>
          </p:cNvCxnSpPr>
          <p:nvPr userDrawn="1"/>
        </p:nvCxnSpPr>
        <p:spPr>
          <a:xfrm>
            <a:off x="573206" y="0"/>
            <a:ext cx="0" cy="45785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4E182341-2573-BFFF-F138-6DBE9199B6F6}"/>
              </a:ext>
            </a:extLst>
          </p:cNvPr>
          <p:cNvCxnSpPr>
            <a:cxnSpLocks/>
          </p:cNvCxnSpPr>
          <p:nvPr userDrawn="1"/>
        </p:nvCxnSpPr>
        <p:spPr>
          <a:xfrm>
            <a:off x="573206" y="4953000"/>
            <a:ext cx="0" cy="45785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33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解答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D834866-9529-F8E4-0F16-CF0E46C4ADB4}"/>
              </a:ext>
            </a:extLst>
          </p:cNvPr>
          <p:cNvCxnSpPr>
            <a:cxnSpLocks/>
          </p:cNvCxnSpPr>
          <p:nvPr userDrawn="1"/>
        </p:nvCxnSpPr>
        <p:spPr>
          <a:xfrm>
            <a:off x="0" y="4953000"/>
            <a:ext cx="68580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8D0900B7-67F6-BF4C-0AC3-DFDFE15B37E5}"/>
              </a:ext>
            </a:extLst>
          </p:cNvPr>
          <p:cNvCxnSpPr>
            <a:cxnSpLocks/>
          </p:cNvCxnSpPr>
          <p:nvPr userDrawn="1"/>
        </p:nvCxnSpPr>
        <p:spPr>
          <a:xfrm>
            <a:off x="6018676" y="0"/>
            <a:ext cx="0" cy="990600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26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C89CFC6-A8C6-8A06-A443-F2881605A203}"/>
              </a:ext>
            </a:extLst>
          </p:cNvPr>
          <p:cNvCxnSpPr>
            <a:cxnSpLocks/>
          </p:cNvCxnSpPr>
          <p:nvPr userDrawn="1"/>
        </p:nvCxnSpPr>
        <p:spPr>
          <a:xfrm>
            <a:off x="0" y="4953000"/>
            <a:ext cx="68580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672C806-2F5F-D559-591B-FA27B5A1B93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79532849"/>
              </p:ext>
            </p:extLst>
          </p:nvPr>
        </p:nvGraphicFramePr>
        <p:xfrm>
          <a:off x="164730" y="4571721"/>
          <a:ext cx="1867270" cy="28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770">
                  <a:extLst>
                    <a:ext uri="{9D8B030D-6E8A-4147-A177-3AD203B41FA5}">
                      <a16:colId xmlns:a16="http://schemas.microsoft.com/office/drawing/2014/main" val="323972740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150812751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年第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回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26575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805A3A4E-FBE0-4A9B-0057-2AF3FE809E0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52144776"/>
              </p:ext>
            </p:extLst>
          </p:nvPr>
        </p:nvGraphicFramePr>
        <p:xfrm>
          <a:off x="164730" y="9562821"/>
          <a:ext cx="1867270" cy="28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770">
                  <a:extLst>
                    <a:ext uri="{9D8B030D-6E8A-4147-A177-3AD203B41FA5}">
                      <a16:colId xmlns:a16="http://schemas.microsoft.com/office/drawing/2014/main" val="3239727408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3150812751"/>
                    </a:ext>
                  </a:extLst>
                </a:gridCol>
              </a:tblGrid>
              <a:tr h="269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令和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年第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</a:rPr>
                        <a:t>回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926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237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9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74FA6A-FAA4-C39B-3455-52AD56288B2C}"/>
              </a:ext>
            </a:extLst>
          </p:cNvPr>
          <p:cNvSpPr txBox="1"/>
          <p:nvPr/>
        </p:nvSpPr>
        <p:spPr>
          <a:xfrm>
            <a:off x="1366949" y="457240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57F8F7-4802-7ECB-0F67-29646D22BF65}"/>
              </a:ext>
            </a:extLst>
          </p:cNvPr>
          <p:cNvSpPr txBox="1"/>
          <p:nvPr/>
        </p:nvSpPr>
        <p:spPr>
          <a:xfrm>
            <a:off x="1366949" y="955801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問１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F4A0DDB-1456-DA70-FF18-F0EAB67A77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584" y="624521"/>
            <a:ext cx="5988452" cy="314003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220EE4E-2175-4E39-32BC-46F95F2F5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235" y="5604791"/>
            <a:ext cx="5659958" cy="31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00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EAA4EFA-9BA7-5EDA-05DD-A28CAA5AA65A}"/>
              </a:ext>
            </a:extLst>
          </p:cNvPr>
          <p:cNvCxnSpPr>
            <a:cxnSpLocks/>
          </p:cNvCxnSpPr>
          <p:nvPr/>
        </p:nvCxnSpPr>
        <p:spPr>
          <a:xfrm>
            <a:off x="0" y="4953000"/>
            <a:ext cx="68580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 9">
            <a:extLst>
              <a:ext uri="{FF2B5EF4-FFF2-40B4-BE49-F238E27FC236}">
                <a16:creationId xmlns:a16="http://schemas.microsoft.com/office/drawing/2014/main" id="{6A78964E-A115-152A-2A21-FB79CCF6F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93889"/>
              </p:ext>
            </p:extLst>
          </p:nvPr>
        </p:nvGraphicFramePr>
        <p:xfrm>
          <a:off x="2148780" y="4594482"/>
          <a:ext cx="3385245" cy="25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710">
                  <a:extLst>
                    <a:ext uri="{9D8B030D-6E8A-4147-A177-3AD203B41FA5}">
                      <a16:colId xmlns:a16="http://schemas.microsoft.com/office/drawing/2014/main" val="382488950"/>
                    </a:ext>
                  </a:extLst>
                </a:gridCol>
                <a:gridCol w="2392535">
                  <a:extLst>
                    <a:ext uri="{9D8B030D-6E8A-4147-A177-3AD203B41FA5}">
                      <a16:colId xmlns:a16="http://schemas.microsoft.com/office/drawing/2014/main" val="292026697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答え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４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93524"/>
                  </a:ext>
                </a:extLst>
              </a:tr>
            </a:tbl>
          </a:graphicData>
        </a:graphic>
      </p:graphicFrame>
      <p:graphicFrame>
        <p:nvGraphicFramePr>
          <p:cNvPr id="4" name="表 9">
            <a:extLst>
              <a:ext uri="{FF2B5EF4-FFF2-40B4-BE49-F238E27FC236}">
                <a16:creationId xmlns:a16="http://schemas.microsoft.com/office/drawing/2014/main" id="{92F3D835-05F2-081F-EA96-06C690FD2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453069"/>
              </p:ext>
            </p:extLst>
          </p:nvPr>
        </p:nvGraphicFramePr>
        <p:xfrm>
          <a:off x="2479831" y="9560439"/>
          <a:ext cx="3385245" cy="25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710">
                  <a:extLst>
                    <a:ext uri="{9D8B030D-6E8A-4147-A177-3AD203B41FA5}">
                      <a16:colId xmlns:a16="http://schemas.microsoft.com/office/drawing/2014/main" val="382488950"/>
                    </a:ext>
                  </a:extLst>
                </a:gridCol>
                <a:gridCol w="2392535">
                  <a:extLst>
                    <a:ext uri="{9D8B030D-6E8A-4147-A177-3AD203B41FA5}">
                      <a16:colId xmlns:a16="http://schemas.microsoft.com/office/drawing/2014/main" val="292026697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答え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93524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AC18066-2AC9-761E-B4E8-F6AFC84F18E3}"/>
              </a:ext>
            </a:extLst>
          </p:cNvPr>
          <p:cNvSpPr txBox="1"/>
          <p:nvPr/>
        </p:nvSpPr>
        <p:spPr>
          <a:xfrm>
            <a:off x="1366949" y="4572404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5652D2-4ECF-0334-DFA7-E2343B7A4A13}"/>
              </a:ext>
            </a:extLst>
          </p:cNvPr>
          <p:cNvSpPr txBox="1"/>
          <p:nvPr/>
        </p:nvSpPr>
        <p:spPr>
          <a:xfrm>
            <a:off x="1366949" y="955801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問１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79F8996-A3EC-2CBC-DB16-4D7D6C784D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27" y="805070"/>
            <a:ext cx="5643601" cy="2959216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1ECC181-8D31-145D-FE8A-184D765BAB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270" y="5688299"/>
            <a:ext cx="5659958" cy="31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4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74FA6A-FAA4-C39B-3455-52AD56288B2C}"/>
              </a:ext>
            </a:extLst>
          </p:cNvPr>
          <p:cNvSpPr txBox="1"/>
          <p:nvPr/>
        </p:nvSpPr>
        <p:spPr>
          <a:xfrm>
            <a:off x="1366949" y="45724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57F8F7-4802-7ECB-0F67-29646D22BF65}"/>
              </a:ext>
            </a:extLst>
          </p:cNvPr>
          <p:cNvSpPr txBox="1"/>
          <p:nvPr/>
        </p:nvSpPr>
        <p:spPr>
          <a:xfrm>
            <a:off x="1366949" y="955801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</a:t>
            </a:r>
          </a:p>
        </p:txBody>
      </p:sp>
    </p:spTree>
    <p:extLst>
      <p:ext uri="{BB962C8B-B14F-4D97-AF65-F5344CB8AC3E}">
        <p14:creationId xmlns:p14="http://schemas.microsoft.com/office/powerpoint/2010/main" val="88542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2EAA4EFA-9BA7-5EDA-05DD-A28CAA5AA65A}"/>
              </a:ext>
            </a:extLst>
          </p:cNvPr>
          <p:cNvCxnSpPr>
            <a:cxnSpLocks/>
          </p:cNvCxnSpPr>
          <p:nvPr/>
        </p:nvCxnSpPr>
        <p:spPr>
          <a:xfrm>
            <a:off x="0" y="4953000"/>
            <a:ext cx="68580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 9">
            <a:extLst>
              <a:ext uri="{FF2B5EF4-FFF2-40B4-BE49-F238E27FC236}">
                <a16:creationId xmlns:a16="http://schemas.microsoft.com/office/drawing/2014/main" id="{6A78964E-A115-152A-2A21-FB79CCF6F9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746410"/>
              </p:ext>
            </p:extLst>
          </p:nvPr>
        </p:nvGraphicFramePr>
        <p:xfrm>
          <a:off x="2148780" y="4594482"/>
          <a:ext cx="3385245" cy="25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710">
                  <a:extLst>
                    <a:ext uri="{9D8B030D-6E8A-4147-A177-3AD203B41FA5}">
                      <a16:colId xmlns:a16="http://schemas.microsoft.com/office/drawing/2014/main" val="382488950"/>
                    </a:ext>
                  </a:extLst>
                </a:gridCol>
                <a:gridCol w="2392535">
                  <a:extLst>
                    <a:ext uri="{9D8B030D-6E8A-4147-A177-3AD203B41FA5}">
                      <a16:colId xmlns:a16="http://schemas.microsoft.com/office/drawing/2014/main" val="292026697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答え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93524"/>
                  </a:ext>
                </a:extLst>
              </a:tr>
            </a:tbl>
          </a:graphicData>
        </a:graphic>
      </p:graphicFrame>
      <p:graphicFrame>
        <p:nvGraphicFramePr>
          <p:cNvPr id="4" name="表 9">
            <a:extLst>
              <a:ext uri="{FF2B5EF4-FFF2-40B4-BE49-F238E27FC236}">
                <a16:creationId xmlns:a16="http://schemas.microsoft.com/office/drawing/2014/main" id="{92F3D835-05F2-081F-EA96-06C690FD2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019055"/>
              </p:ext>
            </p:extLst>
          </p:nvPr>
        </p:nvGraphicFramePr>
        <p:xfrm>
          <a:off x="2479831" y="9560439"/>
          <a:ext cx="3385245" cy="25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2710">
                  <a:extLst>
                    <a:ext uri="{9D8B030D-6E8A-4147-A177-3AD203B41FA5}">
                      <a16:colId xmlns:a16="http://schemas.microsoft.com/office/drawing/2014/main" val="382488950"/>
                    </a:ext>
                  </a:extLst>
                </a:gridCol>
                <a:gridCol w="2392535">
                  <a:extLst>
                    <a:ext uri="{9D8B030D-6E8A-4147-A177-3AD203B41FA5}">
                      <a16:colId xmlns:a16="http://schemas.microsoft.com/office/drawing/2014/main" val="2920266971"/>
                    </a:ext>
                  </a:extLst>
                </a:gridCol>
              </a:tblGrid>
              <a:tr h="2190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>
                          <a:solidFill>
                            <a:schemeClr val="tx1"/>
                          </a:solidFill>
                        </a:rPr>
                        <a:t>答え</a:t>
                      </a: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132080" marR="132080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793524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117CAB9-A827-3FC8-FEC8-E4C0BF9FA76F}"/>
              </a:ext>
            </a:extLst>
          </p:cNvPr>
          <p:cNvSpPr txBox="1"/>
          <p:nvPr/>
        </p:nvSpPr>
        <p:spPr>
          <a:xfrm>
            <a:off x="1366949" y="45724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3711B1-2647-6D80-6A78-15D661BB8FF1}"/>
              </a:ext>
            </a:extLst>
          </p:cNvPr>
          <p:cNvSpPr txBox="1"/>
          <p:nvPr/>
        </p:nvSpPr>
        <p:spPr>
          <a:xfrm>
            <a:off x="1366949" y="955801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問</a:t>
            </a:r>
          </a:p>
        </p:txBody>
      </p:sp>
    </p:spTree>
    <p:extLst>
      <p:ext uri="{BB962C8B-B14F-4D97-AF65-F5344CB8AC3E}">
        <p14:creationId xmlns:p14="http://schemas.microsoft.com/office/powerpoint/2010/main" val="295798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4997</TotalTime>
  <Words>22</Words>
  <Application>Microsoft Office PowerPoint</Application>
  <PresentationFormat>A4 210 x 297 mm</PresentationFormat>
  <Paragraphs>18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nagai yuta</dc:creator>
  <cp:lastModifiedBy>yuta nagai</cp:lastModifiedBy>
  <cp:revision>6</cp:revision>
  <cp:lastPrinted>2022-12-20T16:39:55Z</cp:lastPrinted>
  <dcterms:created xsi:type="dcterms:W3CDTF">2022-12-19T15:31:24Z</dcterms:created>
  <dcterms:modified xsi:type="dcterms:W3CDTF">2024-04-20T17:17:44Z</dcterms:modified>
</cp:coreProperties>
</file>